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2" r:id="rId19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9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80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7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8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9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0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7715" cy="6854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5715"/>
            <a:ext cx="12195810" cy="68694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-7620"/>
            <a:ext cx="12196445" cy="68656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8890"/>
            <a:ext cx="12192635" cy="68757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13335"/>
            <a:ext cx="12201525" cy="68891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8985" cy="68535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-8890"/>
            <a:ext cx="12188190" cy="68732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130" y="7620"/>
            <a:ext cx="12216765" cy="68560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" y="2540"/>
            <a:ext cx="12211050" cy="68560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5240"/>
            <a:ext cx="12192000" cy="68884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-36195"/>
            <a:ext cx="12262485" cy="68948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785" y="-635"/>
            <a:ext cx="12278995" cy="68738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-4445"/>
            <a:ext cx="12187555" cy="68649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6355" y="635"/>
            <a:ext cx="12258675" cy="68713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1910" y="8255"/>
            <a:ext cx="12233910" cy="68649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commondata" val="eyJoZGlkIjoiMDM1NjBkOThhOWM2MGMwNTE5MTJkY2UzMzEyYmY2NjQifQ==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破晓</cp:lastModifiedBy>
  <cp:revision>158</cp:revision>
  <dcterms:created xsi:type="dcterms:W3CDTF">2019-06-19T02:08:00Z</dcterms:created>
  <dcterms:modified xsi:type="dcterms:W3CDTF">2024-04-19T15:13:29Z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8EBF728C5327420F97EBF2771E55726E_11</vt:lpwstr>
  </property>
</Properties>
</file>